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67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51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619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7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1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60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39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01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88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875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9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31C1-495B-44B2-87ED-0B5EDBE2262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9202-84D4-4AD4-89FD-E163D5FA6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53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 and </a:t>
            </a:r>
            <a:r>
              <a:rPr lang="en-IN" dirty="0" err="1" smtClean="0"/>
              <a:t>Ee</a:t>
            </a:r>
            <a:r>
              <a:rPr lang="en-IN" dirty="0" smtClean="0"/>
              <a:t> </a:t>
            </a:r>
            <a:r>
              <a:rPr lang="en-IN" dirty="0" err="1" smtClean="0"/>
              <a:t>Matra</a:t>
            </a:r>
            <a:r>
              <a:rPr lang="en-IN" dirty="0" smtClean="0"/>
              <a:t> Words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5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 and </a:t>
            </a:r>
            <a:r>
              <a:rPr lang="en-IN" dirty="0" err="1" smtClean="0"/>
              <a:t>Ee</a:t>
            </a:r>
            <a:r>
              <a:rPr lang="en-IN" dirty="0" smtClean="0"/>
              <a:t> </a:t>
            </a:r>
            <a:r>
              <a:rPr lang="en-IN" dirty="0" err="1" smtClean="0"/>
              <a:t>Matra</a:t>
            </a:r>
            <a:r>
              <a:rPr lang="en-IN" dirty="0" smtClean="0"/>
              <a:t> Words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       Bird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       Glass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2" name="Picture 4" descr="Buy Yeera Glass Ware Transparent Water Glasses, Juice Glasses, Beer  Glasses, Serving Glasses for Delicious Drinks (Set of 6) (TP07-P0, 205ml)  Onli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74132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,677,200+ Bird Photos Stock Photos, Pictures &amp; Royalty-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4132"/>
            <a:ext cx="4191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0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 and </a:t>
            </a:r>
            <a:r>
              <a:rPr lang="en-IN" dirty="0" err="1" smtClean="0"/>
              <a:t>Ee</a:t>
            </a:r>
            <a:r>
              <a:rPr lang="en-IN" dirty="0" smtClean="0"/>
              <a:t> </a:t>
            </a:r>
            <a:r>
              <a:rPr lang="en-IN" dirty="0" err="1" smtClean="0"/>
              <a:t>Matra</a:t>
            </a:r>
            <a:r>
              <a:rPr lang="en-IN" dirty="0" smtClean="0"/>
              <a:t> Words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     Farmer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             Write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Indian Farmer Images – Browse 68,032 Stock Photos, Vecto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9800"/>
            <a:ext cx="41148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1,000+ Boy Writing Stock Photos, Pictures &amp; Royalty-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1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 and </a:t>
            </a:r>
            <a:r>
              <a:rPr lang="en-IN" dirty="0" err="1" smtClean="0"/>
              <a:t>Ee</a:t>
            </a:r>
            <a:r>
              <a:rPr lang="en-IN" dirty="0" smtClean="0"/>
              <a:t> </a:t>
            </a:r>
            <a:r>
              <a:rPr lang="en-IN" dirty="0" err="1" smtClean="0"/>
              <a:t>Matra</a:t>
            </a:r>
            <a:r>
              <a:rPr lang="en-IN" dirty="0" smtClean="0"/>
              <a:t> Words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        Postman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       Deer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A day in the life of a postman - The Hin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91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NS\Desktop\A_chital_stag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133600"/>
            <a:ext cx="4030956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1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 and </a:t>
            </a:r>
            <a:r>
              <a:rPr lang="en-IN" dirty="0" err="1" smtClean="0"/>
              <a:t>Ee</a:t>
            </a:r>
            <a:r>
              <a:rPr lang="en-IN" dirty="0" smtClean="0"/>
              <a:t> </a:t>
            </a:r>
            <a:r>
              <a:rPr lang="en-IN" dirty="0" err="1" smtClean="0"/>
              <a:t>Matra</a:t>
            </a:r>
            <a:r>
              <a:rPr lang="en-IN" dirty="0" smtClean="0"/>
              <a:t> Words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     </a:t>
            </a:r>
            <a:r>
              <a:rPr lang="en-IN" dirty="0" err="1" smtClean="0"/>
              <a:t>Guittar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         Butterfly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8" name="Picture 4" descr="190,800+ Multicolor Butterfly Stock Photos, Pictu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25500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uitar Pictures | Download Free Images on Unspla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401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10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41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 and Ee Matra Words</vt:lpstr>
      <vt:lpstr>E and Ee Matra Words</vt:lpstr>
      <vt:lpstr>E and Ee Matra Words</vt:lpstr>
      <vt:lpstr>E and Ee Matra Words</vt:lpstr>
      <vt:lpstr>E and Ee Matra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and Ee Matra Words</dc:title>
  <dc:creator>SNS</dc:creator>
  <cp:lastModifiedBy>SNS</cp:lastModifiedBy>
  <cp:revision>5</cp:revision>
  <dcterms:created xsi:type="dcterms:W3CDTF">2025-05-29T05:24:14Z</dcterms:created>
  <dcterms:modified xsi:type="dcterms:W3CDTF">2025-05-29T07:15:52Z</dcterms:modified>
</cp:coreProperties>
</file>